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2" r:id="rId3"/>
    <p:sldId id="256" r:id="rId4"/>
    <p:sldId id="257" r:id="rId5"/>
    <p:sldId id="259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E061B18-CC7E-42E8-B532-BACE460DBD4C}">
          <p14:sldIdLst>
            <p14:sldId id="261"/>
            <p14:sldId id="262"/>
          </p14:sldIdLst>
        </p14:section>
        <p14:section name="Sección sin título" id="{92493C8B-89D6-4390-91E7-79EBFFAF124C}">
          <p14:sldIdLst>
            <p14:sldId id="256"/>
            <p14:sldId id="257"/>
            <p14:sldId id="259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6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321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86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41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4510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29590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86194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72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64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2482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68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090BC5-3F4C-43D5-9CC4-CE731E5EAE0D}" type="datetimeFigureOut">
              <a:rPr lang="es-EC" smtClean="0"/>
              <a:t>21/3/2021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C709F6-091F-46E7-9B9B-6C11396EB74B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61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CKJP0mk4j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PROYECTO N°5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20560"/>
              </p:ext>
            </p:extLst>
          </p:nvPr>
        </p:nvGraphicFramePr>
        <p:xfrm>
          <a:off x="961843" y="4977501"/>
          <a:ext cx="10703288" cy="165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288">
                  <a:extLst>
                    <a:ext uri="{9D8B030D-6E8A-4147-A177-3AD203B41FA5}">
                      <a16:colId xmlns:a16="http://schemas.microsoft.com/office/drawing/2014/main" val="2237321494"/>
                    </a:ext>
                  </a:extLst>
                </a:gridCol>
              </a:tblGrid>
              <a:tr h="136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OBJETIVO: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C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Los estudiantes comprenderán que la salud, la cultura y el entretenimiento son ejes fundamentales en el desarrollo del proyecto de vida, y su difusión es</a:t>
                      </a:r>
                      <a:endParaRPr lang="es-EC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importante a través de manifestaciones artísticas y culturales.</a:t>
                      </a:r>
                      <a:endParaRPr lang="es-EC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28734"/>
                  </a:ext>
                </a:extLst>
              </a:tr>
              <a:tr h="29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Valores: Cuidado, autodeterminación, toma de decisión, autoconocimiento</a:t>
                      </a:r>
                      <a:endParaRPr lang="es-EC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87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2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SEMANA 6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3600" dirty="0" smtClean="0"/>
              <a:t>Enlisto las medidas de bioseguridad para protegerme del COVID-19.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99888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SEMANA 7</a:t>
            </a:r>
            <a:br>
              <a:rPr lang="es-EC" dirty="0" smtClean="0"/>
            </a:br>
            <a:r>
              <a:rPr lang="es-EC" dirty="0" smtClean="0"/>
              <a:t>COMO </a:t>
            </a:r>
            <a:r>
              <a:rPr lang="es-EC" dirty="0" smtClean="0"/>
              <a:t>FABRICAR LA MASCARILLA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58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MATERIALES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709" t="20889" r="35496" b="16811"/>
          <a:stretch/>
        </p:blipFill>
        <p:spPr bwMode="auto">
          <a:xfrm>
            <a:off x="3170069" y="2286000"/>
            <a:ext cx="6340812" cy="359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49" y="2831540"/>
            <a:ext cx="210330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0" t="20717" r="36387" b="20404"/>
          <a:stretch/>
        </p:blipFill>
        <p:spPr>
          <a:xfrm>
            <a:off x="1149532" y="378823"/>
            <a:ext cx="10328036" cy="5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SIGUE ESTE ENLACE PARA QUE PUEDAS TERMINAR.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Si no realizaste en clases la actividad tienes que trabajar en un video tutorial de como fabricaste tu mascarilla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18980"/>
              </p:ext>
            </p:extLst>
          </p:nvPr>
        </p:nvGraphicFramePr>
        <p:xfrm>
          <a:off x="1250950" y="3872738"/>
          <a:ext cx="10179050" cy="950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9050">
                  <a:extLst>
                    <a:ext uri="{9D8B030D-6E8A-4147-A177-3AD203B41FA5}">
                      <a16:colId xmlns:a16="http://schemas.microsoft.com/office/drawing/2014/main" val="2509676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2800" dirty="0">
                          <a:effectLst/>
                        </a:rPr>
                        <a:t>Observar como fabricar</a:t>
                      </a:r>
                      <a:endParaRPr lang="es-EC" sz="24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https://www.youtube.com/watch?v=ZPINBYQUb5s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61543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80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Semana 8</a:t>
            </a:r>
            <a:br>
              <a:rPr lang="es-EC" dirty="0" smtClean="0"/>
            </a:br>
            <a:r>
              <a:rPr lang="es-EC" dirty="0" smtClean="0"/>
              <a:t>Responda las siguientes preguntas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62142"/>
              </p:ext>
            </p:extLst>
          </p:nvPr>
        </p:nvGraphicFramePr>
        <p:xfrm>
          <a:off x="1250950" y="1874517"/>
          <a:ext cx="9950450" cy="4713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0450">
                  <a:extLst>
                    <a:ext uri="{9D8B030D-6E8A-4147-A177-3AD203B41FA5}">
                      <a16:colId xmlns:a16="http://schemas.microsoft.com/office/drawing/2014/main" val="3296067150"/>
                    </a:ext>
                  </a:extLst>
                </a:gridCol>
              </a:tblGrid>
              <a:tr h="471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1. ¿Cuándo me siento totalmente feliz? ¿Cuáles son las cosas, los acontecimientos, las actividades, que me hacen sentir feliz?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2. ¿Qué es lo que hago bien? ¿En qué puedo contribuir a la vida de los demás? ¿Qué es lo que hago bien para mi propio desarrollo y bienestar?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3. Dada mi situación actual y mis aspiraciones, ¿qué necesito aprender a hacer?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4. ¿Qué deseos debo convertir en planes? ¿Ha descartado algunos sueños por no ser realistas y que deba volver a soñar?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5. ¿Qué recursos tengo sin desarrollar o mal utilizados? Estos recursos pueden referirse a cosas materiales, a talentos personales o a amistades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6. ¿Qué debo dejar de hacer ya?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7. ¿Qué debo empezar a hacer ya? </a:t>
                      </a:r>
                      <a:endParaRPr lang="es-EC" sz="1800" dirty="0" smtClean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alt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Las respuestas dadas a todas las preguntas anteriores, ¿Cómo afectan a mis planes y proyectos inmediatos para los tres próximos meses, para el próximo año?</a:t>
                      </a:r>
                      <a:r>
                        <a:rPr kumimoji="0" lang="es-EC" altLang="es-EC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s-EC" altLang="es-EC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9011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4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Semana 9</a:t>
            </a:r>
            <a:br>
              <a:rPr lang="es-EC" dirty="0" smtClean="0"/>
            </a:br>
            <a:r>
              <a:rPr lang="es-EC" dirty="0" smtClean="0"/>
              <a:t>Responda las siguientes preguntas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53254"/>
              </p:ext>
            </p:extLst>
          </p:nvPr>
        </p:nvGraphicFramePr>
        <p:xfrm>
          <a:off x="1092820" y="1874517"/>
          <a:ext cx="10337180" cy="498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37180">
                  <a:extLst>
                    <a:ext uri="{9D8B030D-6E8A-4147-A177-3AD203B41FA5}">
                      <a16:colId xmlns:a16="http://schemas.microsoft.com/office/drawing/2014/main" val="3022530887"/>
                    </a:ext>
                  </a:extLst>
                </a:gridCol>
              </a:tblGrid>
              <a:tr h="4983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Observar un video acerca del daño que causan los video juegos en la actualidad:</a:t>
                      </a:r>
                      <a:endParaRPr lang="es-EC" sz="2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200" u="sng" dirty="0">
                          <a:effectLst/>
                          <a:hlinkClick r:id="rId2"/>
                        </a:rPr>
                        <a:t>https://www.youtube.com/watch?v=2CKJP0mk4jI</a:t>
                      </a:r>
                      <a:endParaRPr lang="es-EC" sz="2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Generar opiniones sobre este video</a:t>
                      </a:r>
                      <a:endParaRPr lang="es-EC" sz="2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Crear un juego creativo con materiales reciclados con tu familia y grabar un video entreteniendo a todos en tu casa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9933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75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Semana 10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3200" dirty="0"/>
              <a:t>Crear un juego creativo con materiales reciclados con tu familia y grabar un video entreteniendo a todos en tu casa</a:t>
            </a:r>
            <a:endParaRPr lang="es-EC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886243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1321</TotalTime>
  <Words>352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Symbol</vt:lpstr>
      <vt:lpstr>Times New Roman</vt:lpstr>
      <vt:lpstr>Badge</vt:lpstr>
      <vt:lpstr>PROYECTO N°5</vt:lpstr>
      <vt:lpstr>SEMANA 6</vt:lpstr>
      <vt:lpstr>SEMANA 7 COMO FABRICAR LA MASCARILLA</vt:lpstr>
      <vt:lpstr>MATERIALES</vt:lpstr>
      <vt:lpstr>Presentación de PowerPoint</vt:lpstr>
      <vt:lpstr>SIGUE ESTE ENLACE PARA QUE PUEDAS TERMINAR.</vt:lpstr>
      <vt:lpstr>Semana 8 Responda las siguientes preguntas</vt:lpstr>
      <vt:lpstr>Semana 9 Responda las siguientes preguntas</vt:lpstr>
      <vt:lpstr>Semana 10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FABRICAR LA MASCARILLA</dc:title>
  <dc:creator>silvia capelo</dc:creator>
  <cp:lastModifiedBy>silvia capelo</cp:lastModifiedBy>
  <cp:revision>6</cp:revision>
  <dcterms:created xsi:type="dcterms:W3CDTF">2021-03-19T18:48:23Z</dcterms:created>
  <dcterms:modified xsi:type="dcterms:W3CDTF">2021-03-21T12:31:09Z</dcterms:modified>
</cp:coreProperties>
</file>